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256" r:id="rId2"/>
    <p:sldId id="258" r:id="rId3"/>
    <p:sldId id="261" r:id="rId4"/>
    <p:sldId id="260" r:id="rId5"/>
    <p:sldId id="257" r:id="rId6"/>
    <p:sldId id="291" r:id="rId7"/>
    <p:sldId id="259" r:id="rId8"/>
    <p:sldId id="263" r:id="rId9"/>
    <p:sldId id="265" r:id="rId10"/>
    <p:sldId id="266" r:id="rId11"/>
    <p:sldId id="264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78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0"/>
    <p:restoredTop sz="94646"/>
  </p:normalViewPr>
  <p:slideViewPr>
    <p:cSldViewPr snapToGrid="0" snapToObjects="1">
      <p:cViewPr varScale="1">
        <p:scale>
          <a:sx n="60" d="100"/>
          <a:sy n="60" d="100"/>
        </p:scale>
        <p:origin x="22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C4558-970C-B64D-AE3F-7F5B30A02A8F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9BEE8-0739-BA46-B608-D4F878B17D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7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9BEE8-0739-BA46-B608-D4F878B17D9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08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9BEE8-0739-BA46-B608-D4F878B17D9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877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51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411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155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877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062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02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018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3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411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944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83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747FF95-0F7D-F343-9770-E513A3BD02FB}" type="datetimeFigureOut">
              <a:rPr kumimoji="1" lang="ko-KR" altLang="en-US" smtClean="0"/>
              <a:t>2021-06-15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3E7B3CC-E6B2-A345-AC3F-C81575F762F0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092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A2735-C652-0B4D-9A33-AB4B92E58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환경구축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66EA31-1DD6-524A-B005-AB18E89EAB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74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BB812-D972-454B-A991-9A56F3BC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AD307F-9F4C-9744-8BC1-1FBA7B23759F}"/>
              </a:ext>
            </a:extLst>
          </p:cNvPr>
          <p:cNvSpPr/>
          <p:nvPr/>
        </p:nvSpPr>
        <p:spPr>
          <a:xfrm>
            <a:off x="7910121" y="3364050"/>
            <a:ext cx="3289465" cy="2131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LOAD DATA INFILE 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'./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dbinput.csv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INTO TABLE 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storeGG</a:t>
            </a:r>
            <a:endParaRPr lang="en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FIELDS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TERMINATED BY 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',’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ENCLOSED BY 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'”’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LINES TERMINATED BY 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‘\n’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IGNORE 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ROWS;</a:t>
            </a:r>
            <a:endParaRPr lang="en" altLang="ko-KR" sz="160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644F7-9711-2946-8832-F7EC2472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819235"/>
            <a:ext cx="6268549" cy="321785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5E8C7BE-7EE5-1743-BA1B-6BCAB308047C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7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Import Data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851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2B3BD-B510-1649-9720-50691E96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756C7-2295-CD47-86DF-650ECDF29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5826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MySQL + Python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연결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D726153-86E4-C840-9C8C-67D3648DE300}"/>
              </a:ext>
            </a:extLst>
          </p:cNvPr>
          <p:cNvSpPr txBox="1">
            <a:spLocks/>
          </p:cNvSpPr>
          <p:nvPr/>
        </p:nvSpPr>
        <p:spPr>
          <a:xfrm>
            <a:off x="1140031" y="2645037"/>
            <a:ext cx="10470776" cy="405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import 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pymysql</a:t>
            </a:r>
            <a:endParaRPr lang="en" altLang="ko-KR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import pandas as pd</a:t>
            </a:r>
          </a:p>
          <a:p>
            <a:pPr marL="0" indent="0">
              <a:buNone/>
            </a:pPr>
            <a:br>
              <a:rPr lang="en" altLang="ko-KR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" altLang="ko-KR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 DB connect</a:t>
            </a:r>
          </a:p>
          <a:p>
            <a:pPr marL="0" indent="0">
              <a:buNone/>
            </a:pP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store_db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pymysql.connect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</a:p>
          <a:p>
            <a:pPr marL="324000" lvl="1" indent="0">
              <a:buNone/>
            </a:pPr>
            <a:r>
              <a:rPr lang="en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user='root', </a:t>
            </a:r>
            <a:r>
              <a:rPr lang="en" altLang="ko-KR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## DB </a:t>
            </a:r>
            <a:r>
              <a:rPr lang="ko-KR" altLang="en-US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사용자 이름</a:t>
            </a:r>
          </a:p>
          <a:p>
            <a:pPr marL="324000" lvl="1" indent="0">
              <a:buNone/>
            </a:pPr>
            <a:r>
              <a:rPr lang="en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passwd='', </a:t>
            </a:r>
            <a:r>
              <a:rPr lang="en" altLang="ko-KR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## </a:t>
            </a:r>
            <a:r>
              <a:rPr lang="ko-KR" altLang="en-US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설정한 비밀번호</a:t>
            </a:r>
          </a:p>
          <a:p>
            <a:pPr marL="324000" lvl="1" indent="0">
              <a:buNone/>
            </a:pPr>
            <a:r>
              <a:rPr lang="en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host='127.0.0.1', </a:t>
            </a:r>
            <a:r>
              <a:rPr lang="en" altLang="ko-KR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## DB</a:t>
            </a:r>
            <a:r>
              <a:rPr lang="ko-KR" altLang="en-US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존재하는 </a:t>
            </a:r>
            <a:r>
              <a:rPr lang="en" altLang="ko-KR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host</a:t>
            </a:r>
          </a:p>
          <a:p>
            <a:pPr marL="324000" lvl="1" indent="0">
              <a:buNone/>
            </a:pPr>
            <a:r>
              <a:rPr lang="en" altLang="ko-KR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lang="en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='</a:t>
            </a:r>
            <a:r>
              <a:rPr lang="en" altLang="ko-KR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myTestDB</a:t>
            </a:r>
            <a:r>
              <a:rPr lang="en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', </a:t>
            </a:r>
            <a:r>
              <a:rPr lang="en" altLang="ko-KR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## </a:t>
            </a:r>
            <a:r>
              <a:rPr lang="ko-KR" altLang="en-US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연결할 </a:t>
            </a:r>
            <a:r>
              <a:rPr lang="en" altLang="ko-KR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</a:t>
            </a:r>
            <a:r>
              <a:rPr lang="ko-KR" altLang="en-US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이름</a:t>
            </a:r>
          </a:p>
          <a:p>
            <a:pPr marL="324000" lvl="1" indent="0">
              <a:buNone/>
            </a:pPr>
            <a:r>
              <a:rPr lang="en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charset='utf8' </a:t>
            </a:r>
            <a:r>
              <a:rPr lang="en" altLang="ko-KR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## </a:t>
            </a:r>
            <a:r>
              <a:rPr lang="ko-KR" altLang="en-US" sz="1400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인코딩</a:t>
            </a:r>
            <a:r>
              <a:rPr lang="ko-KR" altLang="en-US" sz="14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설정</a:t>
            </a:r>
          </a:p>
          <a:p>
            <a:pPr marL="0" indent="0">
              <a:buNone/>
            </a:pP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947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2B3BD-B510-1649-9720-50691E96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756C7-2295-CD47-86DF-650ECDF29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5826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조작하기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2FF6D5-7A07-5340-86FF-C356752554C6}"/>
              </a:ext>
            </a:extLst>
          </p:cNvPr>
          <p:cNvGrpSpPr/>
          <p:nvPr/>
        </p:nvGrpSpPr>
        <p:grpSpPr>
          <a:xfrm>
            <a:off x="1855313" y="3497283"/>
            <a:ext cx="8481373" cy="1682961"/>
            <a:chOff x="1516084" y="3611029"/>
            <a:chExt cx="8481373" cy="16829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FC46EE-8511-FA46-8E94-8D3CE04A5152}"/>
                </a:ext>
              </a:extLst>
            </p:cNvPr>
            <p:cNvSpPr txBox="1"/>
            <p:nvPr/>
          </p:nvSpPr>
          <p:spPr>
            <a:xfrm>
              <a:off x="1516084" y="4221680"/>
              <a:ext cx="10958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Cursor</a:t>
              </a:r>
              <a:endPara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1725E6-93DA-9E45-AE0D-FF7C8D6E910D}"/>
                </a:ext>
              </a:extLst>
            </p:cNvPr>
            <p:cNvSpPr txBox="1"/>
            <p:nvPr/>
          </p:nvSpPr>
          <p:spPr>
            <a:xfrm>
              <a:off x="3985097" y="4221678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SQL</a:t>
              </a:r>
              <a:endPara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9AFDCC-82EA-9849-887F-417DDABF781E}"/>
                </a:ext>
              </a:extLst>
            </p:cNvPr>
            <p:cNvSpPr txBox="1"/>
            <p:nvPr/>
          </p:nvSpPr>
          <p:spPr>
            <a:xfrm>
              <a:off x="6096000" y="4221678"/>
              <a:ext cx="1240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Execute</a:t>
              </a:r>
              <a:endPara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B43156-F1ED-434A-B6E4-09B8DCB008CB}"/>
                </a:ext>
              </a:extLst>
            </p:cNvPr>
            <p:cNvSpPr txBox="1"/>
            <p:nvPr/>
          </p:nvSpPr>
          <p:spPr>
            <a:xfrm>
              <a:off x="8709925" y="3611029"/>
              <a:ext cx="1287532" cy="168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Fetch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or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Commit</a:t>
              </a:r>
              <a:endPara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2" name="오른쪽 화살표[R] 11">
              <a:extLst>
                <a:ext uri="{FF2B5EF4-FFF2-40B4-BE49-F238E27FC236}">
                  <a16:creationId xmlns:a16="http://schemas.microsoft.com/office/drawing/2014/main" id="{32DC282B-CC02-714E-8791-B5684D377A85}"/>
                </a:ext>
              </a:extLst>
            </p:cNvPr>
            <p:cNvSpPr/>
            <p:nvPr/>
          </p:nvSpPr>
          <p:spPr>
            <a:xfrm>
              <a:off x="2900673" y="4143173"/>
              <a:ext cx="795647" cy="6186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C4FA3D9B-6006-7249-ACBB-7B455A450749}"/>
                </a:ext>
              </a:extLst>
            </p:cNvPr>
            <p:cNvSpPr/>
            <p:nvPr/>
          </p:nvSpPr>
          <p:spPr>
            <a:xfrm>
              <a:off x="5011576" y="4143173"/>
              <a:ext cx="795647" cy="6186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오른쪽 화살표[R] 13">
              <a:extLst>
                <a:ext uri="{FF2B5EF4-FFF2-40B4-BE49-F238E27FC236}">
                  <a16:creationId xmlns:a16="http://schemas.microsoft.com/office/drawing/2014/main" id="{751052B3-B226-6149-8F21-9361E2E4A534}"/>
                </a:ext>
              </a:extLst>
            </p:cNvPr>
            <p:cNvSpPr/>
            <p:nvPr/>
          </p:nvSpPr>
          <p:spPr>
            <a:xfrm>
              <a:off x="7625501" y="4143173"/>
              <a:ext cx="795647" cy="6186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835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2B3BD-B510-1649-9720-50691E96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756C7-2295-CD47-86DF-650ECDF29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5826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조작하기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D726153-86E4-C840-9C8C-67D3648DE300}"/>
              </a:ext>
            </a:extLst>
          </p:cNvPr>
          <p:cNvSpPr txBox="1">
            <a:spLocks/>
          </p:cNvSpPr>
          <p:nvPr/>
        </p:nvSpPr>
        <p:spPr>
          <a:xfrm>
            <a:off x="1140031" y="2645038"/>
            <a:ext cx="10470776" cy="193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cursor = 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store_db.cursor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pymysql.cursors.DictCursor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0" indent="0">
              <a:buNone/>
            </a:pP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sql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'SELECT * FROM 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storeGG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LIMIT 10'</a:t>
            </a:r>
          </a:p>
          <a:p>
            <a:pPr marL="0" indent="0">
              <a:buNone/>
            </a:pP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cursor.execute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sql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0" indent="0">
              <a:buNone/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result = 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cursor.fetchall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pPr marL="0" indent="0">
              <a:buNone/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result = 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pd.DataFrame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(result)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1B4626-9A43-7745-A8CF-800D2A8A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83876"/>
            <a:ext cx="12192000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27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2B3BD-B510-1649-9720-50691E96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756C7-2295-CD47-86DF-650ECDF29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5826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조작하기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D726153-86E4-C840-9C8C-67D3648DE300}"/>
              </a:ext>
            </a:extLst>
          </p:cNvPr>
          <p:cNvSpPr txBox="1">
            <a:spLocks/>
          </p:cNvSpPr>
          <p:nvPr/>
        </p:nvSpPr>
        <p:spPr>
          <a:xfrm>
            <a:off x="1140031" y="2645038"/>
            <a:ext cx="10470776" cy="193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cursor = 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store_db.cursor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pymysql.cursors.DictCursor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0" indent="0">
              <a:buNone/>
            </a:pP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sql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'''INSERT INTO `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storeGG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` (id, city, name) </a:t>
            </a:r>
          </a:p>
          <a:p>
            <a:pPr marL="0" indent="0">
              <a:buNone/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VALUES ('-1', '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서울특별시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', '</a:t>
            </a:r>
            <a:r>
              <a:rPr lang="ko-KR" altLang="en-US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배달떡볶이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');'''</a:t>
            </a:r>
            <a:endParaRPr lang="ko-KR" alt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cursor.execute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sql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0" indent="0">
              <a:buNone/>
            </a:pPr>
            <a:r>
              <a:rPr lang="en" alt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store_db.commit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3488CA-5BE8-C14F-8CC6-ED988D8B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83876"/>
            <a:ext cx="12192000" cy="25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3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55CB4-6CAB-E945-89F9-1FD0BDD9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514CC7-DEAB-144E-915C-1F0969CB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구출할 기술 스택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Window10 64-bit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 3.7 (Anaconda)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 GPU 2.3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CUDA Toolkit 10.1 update2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NVIDIA GPU drivers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Visual Studio 2019</a:t>
            </a:r>
          </a:p>
          <a:p>
            <a:pPr lvl="1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cuDNN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v7.6.5</a:t>
            </a:r>
          </a:p>
        </p:txBody>
      </p:sp>
    </p:spTree>
    <p:extLst>
      <p:ext uri="{BB962C8B-B14F-4D97-AF65-F5344CB8AC3E}">
        <p14:creationId xmlns:p14="http://schemas.microsoft.com/office/powerpoint/2010/main" val="86452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GPU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체크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PC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장착된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GPU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모델 확인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24000" lvl="1" indent="0">
              <a:buNone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[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윈도우키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+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X] &gt;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장치관리자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디스플레이 어댑터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모델명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5FCF79-0EB0-EC41-B6B1-CE2F2D4A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70" y="3310246"/>
            <a:ext cx="46570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07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GPU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체크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GPU CUDA Toolkit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 여부 확인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24000" lvl="1" indent="0">
              <a:buNone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CUDA-Enabled NVIDIA Quadro and NVIDIA RTX</a:t>
            </a:r>
          </a:p>
          <a:p>
            <a:pPr marL="324000" lvl="1" indent="0">
              <a:buNone/>
            </a:pP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3226C4-FEBF-9543-8B1F-C7DC1BA3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97" y="3301542"/>
            <a:ext cx="7810004" cy="33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나콘다">
            <a:extLst>
              <a:ext uri="{FF2B5EF4-FFF2-40B4-BE49-F238E27FC236}">
                <a16:creationId xmlns:a16="http://schemas.microsoft.com/office/drawing/2014/main" id="{4FCB64AE-A946-B74A-9420-D2DA8B24C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5" t="41250" r="16930" b="13333"/>
          <a:stretch/>
        </p:blipFill>
        <p:spPr bwMode="auto">
          <a:xfrm>
            <a:off x="2759868" y="3143249"/>
            <a:ext cx="6672262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 anchor="t"/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가상환경 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Anaconda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5C8BC-8D0F-E44F-B1C9-60F4DB18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49" y="3671887"/>
            <a:ext cx="7454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1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91266"/>
          </a:xfrm>
        </p:spPr>
        <p:txBody>
          <a:bodyPr anchor="t"/>
          <a:lstStyle/>
          <a:p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사전 호환성 검토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6162A-3862-8340-9F63-BCFB028A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99" y="3429000"/>
            <a:ext cx="7823200" cy="2425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A1E27-2662-E84B-9CBE-9F464752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746" y="2795588"/>
            <a:ext cx="7702505" cy="3360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D8A480-2F59-EA4E-BD4C-91132E04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193"/>
            <a:ext cx="12192000" cy="39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6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A540B-CEEE-7547-AC09-0DFFB936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E6A47E5-6ECE-0B4C-8E65-C6E23E9D6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13800"/>
          </a:xfrm>
        </p:spPr>
        <p:txBody>
          <a:bodyPr anchor="t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스프레드시트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B7172-B5E6-404C-9DA6-686D1FB67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12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9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13799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Requirements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NVIDIA GPU driver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0B14DC-8E11-3246-A5C6-C7ABB2E94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39" y="3194295"/>
            <a:ext cx="8068320" cy="33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97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13799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Requirements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 CUDA Toolkit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2C289D-0689-4249-AEA9-B5416B9F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80496"/>
            <a:ext cx="7085358" cy="43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2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13799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Requirements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 Visual Studio 2019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C36EEC-32D3-144C-997D-8D1E142D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99" y="3429000"/>
            <a:ext cx="7416800" cy="2070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32A85C-DCC6-4942-98D7-141DD0762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15" b="22500"/>
          <a:stretch/>
        </p:blipFill>
        <p:spPr>
          <a:xfrm>
            <a:off x="1123949" y="2901950"/>
            <a:ext cx="9944100" cy="3956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1F63EB-F348-7549-921B-D062E4915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611" y="2901950"/>
            <a:ext cx="6962775" cy="38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13799"/>
          </a:xfrm>
        </p:spPr>
        <p:txBody>
          <a:bodyPr anchor="t"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Requirements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cuDNN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F49669-77DF-184F-A65D-7ECFF9CA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930" y="3194295"/>
            <a:ext cx="6434137" cy="35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6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5"/>
            <a:ext cx="11029615" cy="1805717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Requirements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cuDNN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24000" lvl="1" indent="0">
              <a:buNone/>
            </a:pPr>
            <a:r>
              <a:rPr lang="en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CUDA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Toolkit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설치한 경로에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bin, include, lib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폴더 덮어씌우기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24000" lvl="1" indent="0">
              <a:buNone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 경로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C:\Program Files\NVIDIA GPU Computing Toolkit\CUDA\10.1</a:t>
            </a:r>
          </a:p>
        </p:txBody>
      </p:sp>
    </p:spTree>
    <p:extLst>
      <p:ext uri="{BB962C8B-B14F-4D97-AF65-F5344CB8AC3E}">
        <p14:creationId xmlns:p14="http://schemas.microsoft.com/office/powerpoint/2010/main" val="148798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5"/>
            <a:ext cx="11029615" cy="1805717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Requirements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환경 변수 확인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24000" lvl="1" indent="0">
              <a:buNone/>
            </a:pPr>
            <a:r>
              <a:rPr lang="en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환경변수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시스템 변수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CUDA Toolkit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경로가 잘 들어가있는지 확인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24000" lvl="1" indent="0">
              <a:buNone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CUDA Toolkit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설치가 잘 되었다면 이미 만들어진 상황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613E72-0CB5-EE47-8E1D-DCDFC0F5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9" y="3986212"/>
            <a:ext cx="59055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56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206339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가상환경 준비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24000" lvl="1" indent="0">
              <a:buNone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별로 사용하는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 library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나 동일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library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여도 사용하는 버전이 다를 경우 충돌이 일어날 수 있다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이를 방지하기 위해 프로젝트 별로 가상 환경을 따로 만든다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666900" lvl="1" indent="-342900">
              <a:buAutoNum type="arabicPeriod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가상환경 생성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66900" lvl="1" indent="-342900">
              <a:buAutoNum type="arabicPeriod"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Anaconda prompt &gt;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경로 이동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conda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create –n [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가상환경 이름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python=3.7</a:t>
            </a:r>
          </a:p>
          <a:p>
            <a:pPr marL="324000" lvl="1" indent="0">
              <a:buNone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보통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tensorflow23_py37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처럼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이름에 버전을 명시한다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24000" lvl="1" indent="0">
              <a:buNone/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24000" lvl="1" indent="0">
              <a:buNone/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6CB686-54BB-684F-91D3-D1D3DA02C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819"/>
          <a:stretch/>
        </p:blipFill>
        <p:spPr>
          <a:xfrm>
            <a:off x="1285205" y="4386835"/>
            <a:ext cx="9621587" cy="1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3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720517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가상환경 준비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66900" lvl="1" indent="-342900">
              <a:buAutoNum type="arabicPeriod"/>
            </a:pP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conda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activate [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가상환경 이름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</a:t>
            </a:r>
          </a:p>
          <a:p>
            <a:pPr marL="666900" lvl="1" indent="-342900">
              <a:buAutoNum type="arabicPeriod"/>
            </a:pP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conda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install –n [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가상환경 이름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[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설치할 라이브러리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</a:t>
            </a:r>
          </a:p>
          <a:p>
            <a:pPr marL="594000" lvl="2" indent="0">
              <a:buNone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conda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install –n tensorflow23_py37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tensorflow-gpu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B46A9C-0181-0A4F-8114-276300A5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20" y="3901014"/>
            <a:ext cx="10581959" cy="12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720517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 환경 테스트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import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from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tensorflow.python.client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import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device_lib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print (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device_lib.list_local_devices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ED2AC9-1B36-2041-8A63-EC1CCE40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52" y="1869299"/>
            <a:ext cx="6721695" cy="49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6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37809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GPU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정보가 나오지 않을 때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코드를 실행했을 때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GPU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정보가 나오지 않는다면 앞서 설치한 파일과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버전 사이 호환성이 맞지 않기 때문이다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해결방법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설치한 파일 버전 재확인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해결방법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재설치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30000" lvl="2" indent="0">
              <a:buNone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현재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conda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tensorflow-gpu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2.3.0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설치할 경우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cudnn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cudatoolkit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package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자동으로 설치해주지 않는다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따라서 자동 설치를 지원하는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2.1.0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버전으로 설치한 후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tensorflow-gpu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업데이트한다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630000" lvl="2" indent="0">
              <a:buNone/>
            </a:pP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conda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install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tensorflow-gpu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=2.1</a:t>
            </a:r>
          </a:p>
          <a:p>
            <a:pPr marL="630000" lvl="2" indent="0">
              <a:buNone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Pip install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tensorflow-gpu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==2.3		</a:t>
            </a:r>
          </a:p>
        </p:txBody>
      </p:sp>
    </p:spTree>
    <p:extLst>
      <p:ext uri="{BB962C8B-B14F-4D97-AF65-F5344CB8AC3E}">
        <p14:creationId xmlns:p14="http://schemas.microsoft.com/office/powerpoint/2010/main" val="365492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A540B-CEEE-7547-AC09-0DFFB936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E6A47E5-6ECE-0B4C-8E65-C6E23E9D6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13800"/>
          </a:xfrm>
        </p:spPr>
        <p:txBody>
          <a:bodyPr anchor="t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스프레드시트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대전시 데이터만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2E6B67-5D67-2E4F-B001-94527E1E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194296"/>
            <a:ext cx="12192000" cy="10973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918DC2-8D14-7340-B53E-EB13EAF3F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019" y="5013073"/>
            <a:ext cx="833252" cy="1134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5165F1-3387-C644-AFAD-77239A0AFC95}"/>
              </a:ext>
            </a:extLst>
          </p:cNvPr>
          <p:cNvSpPr txBox="1"/>
          <p:nvPr/>
        </p:nvSpPr>
        <p:spPr>
          <a:xfrm>
            <a:off x="8407730" y="5580148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SQL</a:t>
            </a:r>
            <a:endParaRPr kumimoji="1" lang="ko-KR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24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16CF-B998-434D-93CD-AD100F4E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72E65-AE0D-5F41-8775-18567875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378093"/>
          </a:xfrm>
        </p:spPr>
        <p:txBody>
          <a:bodyPr anchor="t">
            <a:normAutofit/>
          </a:bodyPr>
          <a:lstStyle/>
          <a:p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Pytorch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설치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새로운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가상환경을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만든다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https://pytorch.org/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접혹한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Install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Pytorch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란에 정보를 입력하고 완성된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install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명령어를 입력한다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2"/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conda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install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pytorch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==1.7.0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torchvision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==0.8.0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torchaudio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==0.7.0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cudatoolkit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=10.1 – c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pytorch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–n [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가상환경 이름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</a:t>
            </a:r>
          </a:p>
          <a:p>
            <a:pPr lvl="2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기존에 설치한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cudatoolkit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버전이 맞지 않을 경우 동일한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cudatoolkit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지원하는 버전으로 설치한다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추가로 원하는 라이브러리를 설치한다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4. Python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열고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import torch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실행하여 설치 성공여부를 확인한다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	</a:t>
            </a:r>
          </a:p>
        </p:txBody>
      </p:sp>
      <p:pic>
        <p:nvPicPr>
          <p:cNvPr id="1026" name="Picture 2" descr="pytorch">
            <a:extLst>
              <a:ext uri="{FF2B5EF4-FFF2-40B4-BE49-F238E27FC236}">
                <a16:creationId xmlns:a16="http://schemas.microsoft.com/office/drawing/2014/main" id="{4E14706F-3E23-4745-99C0-FB78B71AD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37" y="2567183"/>
            <a:ext cx="5881523" cy="41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4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CB1A3-BB50-A44F-BDC2-69FBD1ED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환경구축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0ACE73-5B61-924F-B648-5839A000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426" y="2001472"/>
            <a:ext cx="6437148" cy="48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01CEC6-499B-044E-9BD5-587D7B77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7" y="2630527"/>
            <a:ext cx="8368145" cy="3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00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BB812-D972-454B-A991-9A56F3BC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4AD1EED-F45F-5A46-B74F-C72488FE9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321" y="2553195"/>
            <a:ext cx="8427355" cy="3678238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46C008C-5F9B-C543-B8F2-8A989858498A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7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클라이언트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데이터베이스 서버</a:t>
            </a:r>
          </a:p>
        </p:txBody>
      </p:sp>
    </p:spTree>
    <p:extLst>
      <p:ext uri="{BB962C8B-B14F-4D97-AF65-F5344CB8AC3E}">
        <p14:creationId xmlns:p14="http://schemas.microsoft.com/office/powerpoint/2010/main" val="96771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75B02-DC78-F841-BD7C-BB60A345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430BA-87E9-804F-983B-0AF1B86A1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2699"/>
          </a:xfrm>
        </p:spPr>
        <p:txBody>
          <a:bodyPr anchor="t"/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클라이언트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데이터베이스 서버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277176-72A7-0E4E-95F8-E3D27B815B68}"/>
              </a:ext>
            </a:extLst>
          </p:cNvPr>
          <p:cNvGrpSpPr/>
          <p:nvPr/>
        </p:nvGrpSpPr>
        <p:grpSpPr>
          <a:xfrm>
            <a:off x="1489015" y="1891145"/>
            <a:ext cx="9460034" cy="4779818"/>
            <a:chOff x="2183082" y="1808048"/>
            <a:chExt cx="9460034" cy="477981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2D99BFB-C9AE-EC45-95DC-FF36E088172E}"/>
                </a:ext>
              </a:extLst>
            </p:cNvPr>
            <p:cNvSpPr/>
            <p:nvPr/>
          </p:nvSpPr>
          <p:spPr>
            <a:xfrm>
              <a:off x="7303326" y="3253869"/>
              <a:ext cx="1888176" cy="188817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DATABASE</a:t>
              </a:r>
            </a:p>
            <a:p>
              <a:pPr algn="ctr"/>
              <a:r>
                <a:rPr kumimoji="1"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SERVER</a:t>
              </a:r>
              <a:endPara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AE9F9DE-17E0-8A49-85D9-AC4CC8A4BF40}"/>
                </a:ext>
              </a:extLst>
            </p:cNvPr>
            <p:cNvSpPr/>
            <p:nvPr/>
          </p:nvSpPr>
          <p:spPr>
            <a:xfrm>
              <a:off x="2183082" y="3253869"/>
              <a:ext cx="1888176" cy="188817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DATABASE</a:t>
              </a:r>
            </a:p>
            <a:p>
              <a:pPr algn="ctr"/>
              <a:r>
                <a:rPr kumimoji="1"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CLIENT</a:t>
              </a:r>
              <a:endPara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" name="왼쪽/오른쪽 화살표[L] 7">
              <a:extLst>
                <a:ext uri="{FF2B5EF4-FFF2-40B4-BE49-F238E27FC236}">
                  <a16:creationId xmlns:a16="http://schemas.microsoft.com/office/drawing/2014/main" id="{436B5A6E-AB7B-2A44-B3F6-230380616747}"/>
                </a:ext>
              </a:extLst>
            </p:cNvPr>
            <p:cNvSpPr/>
            <p:nvPr/>
          </p:nvSpPr>
          <p:spPr>
            <a:xfrm>
              <a:off x="4381006" y="3764508"/>
              <a:ext cx="2612572" cy="866898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왼쪽/오른쪽 화살표[L] 8">
              <a:extLst>
                <a:ext uri="{FF2B5EF4-FFF2-40B4-BE49-F238E27FC236}">
                  <a16:creationId xmlns:a16="http://schemas.microsoft.com/office/drawing/2014/main" id="{FCD204EF-0504-9F47-B85A-4623C5156D09}"/>
                </a:ext>
              </a:extLst>
            </p:cNvPr>
            <p:cNvSpPr/>
            <p:nvPr/>
          </p:nvSpPr>
          <p:spPr>
            <a:xfrm>
              <a:off x="9501250" y="3806071"/>
              <a:ext cx="2141866" cy="866898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위쪽/아래쪽 화살표[U] 10">
              <a:extLst>
                <a:ext uri="{FF2B5EF4-FFF2-40B4-BE49-F238E27FC236}">
                  <a16:creationId xmlns:a16="http://schemas.microsoft.com/office/drawing/2014/main" id="{76F6EA53-6AB3-AD40-84A3-1661C3CB8AB2}"/>
                </a:ext>
              </a:extLst>
            </p:cNvPr>
            <p:cNvSpPr/>
            <p:nvPr/>
          </p:nvSpPr>
          <p:spPr>
            <a:xfrm>
              <a:off x="7784276" y="5263767"/>
              <a:ext cx="926276" cy="1324099"/>
            </a:xfrm>
            <a:prstGeom prst="up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위쪽/아래쪽 화살표[U] 11">
              <a:extLst>
                <a:ext uri="{FF2B5EF4-FFF2-40B4-BE49-F238E27FC236}">
                  <a16:creationId xmlns:a16="http://schemas.microsoft.com/office/drawing/2014/main" id="{2C81706F-EC30-0040-A4EC-2B1B4AD1AF10}"/>
                </a:ext>
              </a:extLst>
            </p:cNvPr>
            <p:cNvSpPr/>
            <p:nvPr/>
          </p:nvSpPr>
          <p:spPr>
            <a:xfrm>
              <a:off x="7784276" y="1808048"/>
              <a:ext cx="926276" cy="1324099"/>
            </a:xfrm>
            <a:prstGeom prst="up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BD6FEA8-099C-7842-815E-E85BA6644287}"/>
              </a:ext>
            </a:extLst>
          </p:cNvPr>
          <p:cNvSpPr txBox="1"/>
          <p:nvPr/>
        </p:nvSpPr>
        <p:spPr>
          <a:xfrm>
            <a:off x="4526590" y="3662939"/>
            <a:ext cx="99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internet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E1AE5-E46A-5C41-B6EE-B373CFFCC82D}"/>
              </a:ext>
            </a:extLst>
          </p:cNvPr>
          <p:cNvSpPr txBox="1"/>
          <p:nvPr/>
        </p:nvSpPr>
        <p:spPr>
          <a:xfrm>
            <a:off x="9381409" y="3662939"/>
            <a:ext cx="99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internet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75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75B02-DC78-F841-BD7C-BB60A345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30" y="2068497"/>
            <a:ext cx="8451740" cy="45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4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BB812-D972-454B-A991-9A56F3BC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BE2F53-592E-1D49-B72F-22D31A9D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1301"/>
            <a:ext cx="12192000" cy="2974192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CF698F-A086-7647-84F3-09A2272117C2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7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Create Table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31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BB812-D972-454B-A991-9A56F3BC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AD307F-9F4C-9744-8BC1-1FBA7B23759F}"/>
              </a:ext>
            </a:extLst>
          </p:cNvPr>
          <p:cNvSpPr/>
          <p:nvPr/>
        </p:nvSpPr>
        <p:spPr>
          <a:xfrm>
            <a:off x="7726878" y="2182189"/>
            <a:ext cx="6096000" cy="44952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CREATE TABLE 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storeGG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id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INT NOT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city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VARCHAR(10) NOT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name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VARCHAR(40)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raw_category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VARCHAR(40)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address_road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VARCHAR(100)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address_data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VARCHAR(100)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postnum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VARCHAR(20)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latitude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DECIMAL(10, 3)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longitude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DECIMAL(10, 3)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dong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VARCHAR(20)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category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VARCHAR(10)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big_category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VARCHAR(10)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PRIMARY KEY (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id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);</a:t>
            </a:r>
            <a:endParaRPr lang="en" altLang="ko-KR" sz="160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71EFC-1E56-0743-AF20-3A592500A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21"/>
          <a:stretch/>
        </p:blipFill>
        <p:spPr>
          <a:xfrm>
            <a:off x="0" y="2794963"/>
            <a:ext cx="7410203" cy="297419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C341549-168C-5149-9F75-D4C4554AD9BD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7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Create Table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38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BB812-D972-454B-A991-9A56F3BC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AD307F-9F4C-9744-8BC1-1FBA7B23759F}"/>
              </a:ext>
            </a:extLst>
          </p:cNvPr>
          <p:cNvSpPr/>
          <p:nvPr/>
        </p:nvSpPr>
        <p:spPr>
          <a:xfrm>
            <a:off x="7726878" y="2182189"/>
            <a:ext cx="6096000" cy="44952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CREATE TABLE 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storeGG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id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INT NOT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city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VARCHAR(10) NOT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name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VARCHAR(40)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raw_category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VARCHAR(40)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address_road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VARCHAR(100)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address_data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VARCHAR(100)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postnum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VARCHAR(20)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latitude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DECIMAL(10, 3)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longitude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DECIMAL(10, 3)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dong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VARCHAR(20)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category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VARCHAR(10)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" altLang="ko-K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big_category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VARCHAR(10) NULL,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PRIMARY KEY (</a:t>
            </a:r>
            <a:r>
              <a:rPr lang="en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id</a:t>
            </a: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);</a:t>
            </a:r>
            <a:endParaRPr lang="en" altLang="ko-KR" sz="160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F39A2C-3684-964A-9BEA-1113C75A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14" y="2461291"/>
            <a:ext cx="5765800" cy="393700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3770760-4DB8-3543-A91B-CD484B91D112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7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Create Table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960268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{B8C3BA3A-A292-E94E-813C-6643D049B1BF}tf10001123</Template>
  <TotalTime>3625</TotalTime>
  <Words>944</Words>
  <Application>Microsoft Office PowerPoint</Application>
  <PresentationFormat>와이드스크린</PresentationFormat>
  <Paragraphs>176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Malgun Gothic</vt:lpstr>
      <vt:lpstr>Malgun Gothic</vt:lpstr>
      <vt:lpstr>Gill Sans MT</vt:lpstr>
      <vt:lpstr>Wingdings</vt:lpstr>
      <vt:lpstr>Wingdings 2</vt:lpstr>
      <vt:lpstr>분할</vt:lpstr>
      <vt:lpstr>Mysql &amp; 환경구축</vt:lpstr>
      <vt:lpstr>mysql</vt:lpstr>
      <vt:lpstr>mysql</vt:lpstr>
      <vt:lpstr>mysql</vt:lpstr>
      <vt:lpstr>mysql</vt:lpstr>
      <vt:lpstr>mysql</vt:lpstr>
      <vt:lpstr>mysql</vt:lpstr>
      <vt:lpstr>mysql</vt:lpstr>
      <vt:lpstr>mysql</vt:lpstr>
      <vt:lpstr>mysql</vt:lpstr>
      <vt:lpstr>mysql</vt:lpstr>
      <vt:lpstr>mysql</vt:lpstr>
      <vt:lpstr>mysql</vt:lpstr>
      <vt:lpstr>mysql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  <vt:lpstr>환경구축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류 희경</cp:lastModifiedBy>
  <cp:revision>35</cp:revision>
  <dcterms:created xsi:type="dcterms:W3CDTF">2021-05-04T03:44:07Z</dcterms:created>
  <dcterms:modified xsi:type="dcterms:W3CDTF">2021-06-15T05:14:07Z</dcterms:modified>
</cp:coreProperties>
</file>